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6" r:id="rId4"/>
    <p:sldId id="257" r:id="rId5"/>
    <p:sldId id="258" r:id="rId6"/>
    <p:sldId id="260" r:id="rId7"/>
    <p:sldId id="259" r:id="rId8"/>
    <p:sldId id="261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1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8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8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5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13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5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1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9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2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38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D40D-152D-4B69-B360-2D53339CCA0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7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A6D3-50BA-9B68-7D10-45E0A7754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42344"/>
            <a:ext cx="6858000" cy="974861"/>
          </a:xfrm>
        </p:spPr>
        <p:txBody>
          <a:bodyPr/>
          <a:lstStyle/>
          <a:p>
            <a:r>
              <a:rPr lang="en-US" dirty="0"/>
              <a:t>5V to 90V Boost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62A0D1-FE7A-7D5D-86FA-F2C2AE23D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041" y="5457246"/>
            <a:ext cx="6858000" cy="12998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2024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CA65ED-5E7A-9BD3-38B5-270FBBCD37A5}"/>
              </a:ext>
            </a:extLst>
          </p:cNvPr>
          <p:cNvSpPr/>
          <p:nvPr/>
        </p:nvSpPr>
        <p:spPr>
          <a:xfrm>
            <a:off x="2660624" y="4159046"/>
            <a:ext cx="3822751" cy="12017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EB7B6C5-3FA8-5ED9-8E70-2BA29DB4B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46" y="2949677"/>
            <a:ext cx="928790" cy="977672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7CD5051-C478-616A-ADB1-0E4D9556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95" y="3282865"/>
            <a:ext cx="1034048" cy="27149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6945879-A47D-E72C-FFFC-250540EA78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5493675" y="2831028"/>
            <a:ext cx="1528252" cy="1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8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82F3-C8C5-C853-D97F-480EC0DE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33905-2378-E6A7-01B5-8552FCD5A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180" y="2440972"/>
            <a:ext cx="4213163" cy="2917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83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6A13-7C2E-6574-C066-B0412F05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B8517-4570-7AEA-973F-003E258D5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504" y="2284466"/>
            <a:ext cx="2268993" cy="313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E7254-2BAD-C1BD-B595-6A8F5755F8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2" y="2284465"/>
            <a:ext cx="2786118" cy="24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1B1535-15F2-F99D-97A2-8F406C385A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015" y="2284466"/>
            <a:ext cx="2169935" cy="3068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81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3792-0AE0-5E8C-4F46-11D677E8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2B9C3-FD25-6DE5-3378-4157F034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63" y="2142659"/>
            <a:ext cx="2099802" cy="295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C53ED-BFAA-5438-9C41-6B91BB2D9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4" y="2683892"/>
            <a:ext cx="3896668" cy="1356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69680-D21F-1CB1-CD1E-3742D96D3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0" b="23335"/>
          <a:stretch/>
        </p:blipFill>
        <p:spPr>
          <a:xfrm>
            <a:off x="4163193" y="4513972"/>
            <a:ext cx="1689993" cy="103976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67A6C7F-B7BF-22EF-B830-79487FF94965}"/>
              </a:ext>
            </a:extLst>
          </p:cNvPr>
          <p:cNvSpPr/>
          <p:nvPr/>
        </p:nvSpPr>
        <p:spPr>
          <a:xfrm>
            <a:off x="3307786" y="3200400"/>
            <a:ext cx="855407" cy="6120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92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C6BF33-A7E3-D311-ABB7-43BEA9A1E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t="3586" r="62104" b="34422"/>
          <a:stretch/>
        </p:blipFill>
        <p:spPr bwMode="auto">
          <a:xfrm>
            <a:off x="364033" y="362726"/>
            <a:ext cx="3355258" cy="304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1AC4B-27C6-5AD4-B08D-68F1B1D01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7545" r="57323" b="41531"/>
          <a:stretch/>
        </p:blipFill>
        <p:spPr bwMode="auto">
          <a:xfrm>
            <a:off x="364033" y="3701847"/>
            <a:ext cx="3930445" cy="23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9F6348-63B2-8320-D743-C7B8EBF54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219" y="2529338"/>
            <a:ext cx="1251697" cy="176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FB5A5-98D4-18AF-FDB2-2ABD2FF94A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2" y="825416"/>
            <a:ext cx="2687955" cy="2707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78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272D-481E-1E1F-93E5-2FAA7C71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E86B6-6799-DACB-219A-94E4C782F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7" y="2238740"/>
            <a:ext cx="2039303" cy="254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4815-2EC2-E586-FBE8-80EBDC991A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670" y="2207114"/>
            <a:ext cx="2352199" cy="146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13EBA-5AF9-0BC5-8839-0E235139B4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74" y="2207114"/>
            <a:ext cx="3624739" cy="265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80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7B3B-CE0D-AD89-97B3-5834787F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FB652-4C9C-170B-7BC9-891D73808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39" y="3276330"/>
            <a:ext cx="2522696" cy="104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48624-C4AF-171B-654C-DB06930B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4" y="2974087"/>
            <a:ext cx="986790" cy="138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DE46A7-30DD-6BBE-9627-D784DB00A2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606" y="3118969"/>
            <a:ext cx="3896668" cy="1356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1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A1A7-9449-1225-F978-870B8F95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E9ADB-0A2A-54C8-70EA-349DB77C0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34" y="2023415"/>
            <a:ext cx="7650332" cy="3636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66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F29-93EE-C012-9613-2B24294F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B3F5C9-DA03-1FA6-ED76-F5FF2E4D7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05" y="2125266"/>
            <a:ext cx="8227246" cy="3756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491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2CCF-3591-CAA4-59C6-EE65AC2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7E364-B1ED-3C3D-3EFE-D41256ED1E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19" y="3967446"/>
            <a:ext cx="2183593" cy="167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2FBAA-B2F4-A466-1B31-DDF92CFC9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" y="2527350"/>
            <a:ext cx="3316919" cy="228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F6132-21A3-72ED-958F-7F1C31CAE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97" y="2414432"/>
            <a:ext cx="2553438" cy="140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6FFD-FA9F-6842-4AF2-30211C499C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/>
          <a:stretch/>
        </p:blipFill>
        <p:spPr bwMode="auto">
          <a:xfrm>
            <a:off x="5852604" y="2414432"/>
            <a:ext cx="3253113" cy="2392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20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3DF5-FD58-11D5-4A1C-CEF14C25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D40F5-DAA2-96B7-46C7-C5D9ECA69F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4" y="3044520"/>
            <a:ext cx="2402205" cy="235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30860A-8D9F-D508-18FB-15876A29D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129" y="2321853"/>
            <a:ext cx="3213735" cy="171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A1805-38F2-BDAE-5364-0BB1FEE8B3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34" y="2868068"/>
            <a:ext cx="2687955" cy="2707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1702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</TotalTime>
  <Words>9</Words>
  <Application>Microsoft Office PowerPoint</Application>
  <PresentationFormat>On-screen Show (4:3)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5V to 90V Boost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volt to 90 volt Boost</dc:title>
  <dc:creator>Spietz, Lafe F. (Fed)</dc:creator>
  <cp:lastModifiedBy>Spietz, Lafe F. (Fed)</cp:lastModifiedBy>
  <cp:revision>12</cp:revision>
  <dcterms:created xsi:type="dcterms:W3CDTF">2024-08-12T00:48:29Z</dcterms:created>
  <dcterms:modified xsi:type="dcterms:W3CDTF">2024-08-13T20:20:42Z</dcterms:modified>
</cp:coreProperties>
</file>